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11/17/2020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Promissory Estoppel As A Cause Of Action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57CB-7CF2-476D-9D77-CAFFD4FA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Promissory Estoppel – Consideration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5CBE6-AC20-40B4-8718-E942A06FF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promisor should have reasonably expected the promise </a:t>
            </a:r>
          </a:p>
          <a:p>
            <a:pPr lvl="1"/>
            <a:r>
              <a:rPr lang="en-US" dirty="0"/>
              <a:t>to induce action or forbearance on the part of  the </a:t>
            </a:r>
            <a:r>
              <a:rPr lang="en-US" dirty="0" err="1"/>
              <a:t>promisee</a:t>
            </a:r>
            <a:r>
              <a:rPr lang="en-US" dirty="0"/>
              <a:t> (or third person); and </a:t>
            </a:r>
          </a:p>
          <a:p>
            <a:pPr lvl="1"/>
            <a:r>
              <a:rPr lang="en-US" dirty="0"/>
              <a:t>it did induce such action or forbearance, </a:t>
            </a:r>
          </a:p>
          <a:p>
            <a:r>
              <a:rPr lang="en-US" dirty="0"/>
              <a:t>then, the promise is enforceable to the extent necessary to avoid injustice. </a:t>
            </a:r>
          </a:p>
        </p:txBody>
      </p:sp>
    </p:spTree>
    <p:extLst>
      <p:ext uri="{BB962C8B-B14F-4D97-AF65-F5344CB8AC3E}">
        <p14:creationId xmlns:p14="http://schemas.microsoft.com/office/powerpoint/2010/main" val="143826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F68BB-DD9E-48E8-AAE1-A0246A249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Cause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29705-8FB3-4746-A787-F84964D4C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The promisor should have reasonably expected the promise to induce action or forbearance on the part of the </a:t>
            </a:r>
            <a:r>
              <a:rPr lang="en-US" dirty="0" err="1"/>
              <a:t>promisee</a:t>
            </a:r>
            <a:r>
              <a:rPr lang="en-US" dirty="0"/>
              <a:t>; </a:t>
            </a:r>
          </a:p>
          <a:p>
            <a:r>
              <a:rPr lang="en-US" dirty="0"/>
              <a:t>(2) it did induce such action or forbearance;</a:t>
            </a:r>
          </a:p>
          <a:p>
            <a:r>
              <a:rPr lang="en-US" dirty="0"/>
              <a:t>(3) causing losses to the </a:t>
            </a:r>
            <a:r>
              <a:rPr lang="en-US" dirty="0" err="1"/>
              <a:t>promisee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3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27D77-3B48-431C-AEF7-DDDCECD61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Hoffman v. Red Owl Stores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ECA8B-7E90-40FD-9EAF-1E24E177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contract was to give Hoffman a Red Owl grocery store franchise. </a:t>
            </a:r>
          </a:p>
          <a:p>
            <a:r>
              <a:rPr lang="en-US" dirty="0"/>
              <a:t>The parties never reached final agreement on the deal.  At least that is what the jury found. </a:t>
            </a:r>
          </a:p>
          <a:p>
            <a:r>
              <a:rPr lang="en-US" dirty="0"/>
              <a:t>However, Hoffman had a lot of losses incurred in reasonable reliance on Red Owl’s representations that he would have a contract with him. </a:t>
            </a:r>
          </a:p>
          <a:p>
            <a:r>
              <a:rPr lang="en-US" dirty="0"/>
              <a:t>Can the court compensate Hoffman for those losses? </a:t>
            </a:r>
          </a:p>
        </p:txBody>
      </p:sp>
    </p:spTree>
    <p:extLst>
      <p:ext uri="{BB962C8B-B14F-4D97-AF65-F5344CB8AC3E}">
        <p14:creationId xmlns:p14="http://schemas.microsoft.com/office/powerpoint/2010/main" val="382618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D5EA-8839-4480-AEC4-A6FC4AE5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Promissory Estoppel As  Cause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4A14-7C62-4D36-81A7-7F41E49A5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63637"/>
            <a:ext cx="10972800" cy="4932363"/>
          </a:xfrm>
        </p:spPr>
        <p:txBody>
          <a:bodyPr/>
          <a:lstStyle/>
          <a:p>
            <a:r>
              <a:rPr lang="en-US" dirty="0"/>
              <a:t>If there is no final agreement, there is no contract.  </a:t>
            </a:r>
          </a:p>
          <a:p>
            <a:r>
              <a:rPr lang="en-US" dirty="0"/>
              <a:t>If there is no contract, there is no liability for breach of contract.</a:t>
            </a:r>
          </a:p>
          <a:p>
            <a:r>
              <a:rPr lang="en-US" dirty="0"/>
              <a:t>Did Hoffman have any traditionally recognized cause of action? </a:t>
            </a:r>
          </a:p>
          <a:p>
            <a:pPr lvl="1"/>
            <a:r>
              <a:rPr lang="en-US" dirty="0"/>
              <a:t>Contract:  no contract.  </a:t>
            </a:r>
          </a:p>
          <a:p>
            <a:pPr lvl="1"/>
            <a:r>
              <a:rPr lang="en-US" dirty="0"/>
              <a:t>Tort:  no tort committed.  </a:t>
            </a:r>
          </a:p>
          <a:p>
            <a:pPr lvl="1"/>
            <a:r>
              <a:rPr lang="en-US" dirty="0"/>
              <a:t>Restitution:  no benefit conferred by Hoffman on Red Owl.</a:t>
            </a:r>
          </a:p>
          <a:p>
            <a:r>
              <a:rPr lang="en-US" dirty="0"/>
              <a:t>So what did the court do?  It let's Hoffman sue on a new theory—promissory estoppel. </a:t>
            </a:r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161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034C-2B9F-4710-9A96-ABBB4347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Departure From Precedent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2D30-8699-430F-AAED-46416EB4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Traditionally there was no cause of action for injuries sustained merely because you relied on someone else.  </a:t>
            </a:r>
          </a:p>
          <a:p>
            <a:r>
              <a:rPr lang="en-US" dirty="0"/>
              <a:t>The someone else has to violate a legal duty before you have a cause of action.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07517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3334</TotalTime>
  <Words>307</Words>
  <Application>Microsoft Office PowerPoint</Application>
  <PresentationFormat>Widescreen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Garamond</vt:lpstr>
      <vt:lpstr>Wingdings</vt:lpstr>
      <vt:lpstr>Edge</vt:lpstr>
      <vt:lpstr>Promissory Estoppel As A Cause Of Action</vt:lpstr>
      <vt:lpstr>Promissory Estoppel – Consideration Doctrine</vt:lpstr>
      <vt:lpstr>As A Cause Of Action</vt:lpstr>
      <vt:lpstr>Hoffman v. Red Owl Stores </vt:lpstr>
      <vt:lpstr>Promissory Estoppel As  Cause Of Action</vt:lpstr>
      <vt:lpstr>A Departure From Precedent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595</cp:revision>
  <dcterms:created xsi:type="dcterms:W3CDTF">2004-02-06T21:25:14Z</dcterms:created>
  <dcterms:modified xsi:type="dcterms:W3CDTF">2020-11-17T17:32:10Z</dcterms:modified>
</cp:coreProperties>
</file>